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docMetadata/LabelInfo.xml" ContentType="application/vnd.ms-office.classificationlabel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openxmlformats.org/officeDocument/2006/relationships/custom-properties" Target="docProps/custom.xml"/><Relationship Id="rId5" Type="http://schemas.microsoft.com/office/2020/02/relationships/classificationlabels" Target="docMetadata/LabelInfo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</p:sldIdLst>
  <p:sldSz cx="13716000" cy="17145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165A"/>
    <a:srgbClr val="016FC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293"/>
    <p:restoredTop sz="94658"/>
  </p:normalViewPr>
  <p:slideViewPr>
    <p:cSldViewPr snapToGrid="0">
      <p:cViewPr>
        <p:scale>
          <a:sx n="34" d="100"/>
          <a:sy n="34" d="100"/>
        </p:scale>
        <p:origin x="1840" y="9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2.xml"/><Relationship Id="rId3" Type="http://schemas.openxmlformats.org/officeDocument/2006/relationships/presProps" Target="presProps.xml"/><Relationship Id="rId7" Type="http://schemas.openxmlformats.org/officeDocument/2006/relationships/customXml" Target="../customXml/item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Relationship Id="rId9" Type="http://schemas.openxmlformats.org/officeDocument/2006/relationships/customXml" Target="../customXml/item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639074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A white circle with blue and white text&#10;&#10;AI-generated content may be incorrect.">
            <a:extLst>
              <a:ext uri="{FF2B5EF4-FFF2-40B4-BE49-F238E27FC236}">
                <a16:creationId xmlns:a16="http://schemas.microsoft.com/office/drawing/2014/main" id="{190B3E05-F7AD-E39D-4D3B-729C37FF00E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0"/>
            <a:ext cx="13716000" cy="1714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51876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1371600" rtl="0" eaLnBrk="1" latinLnBrk="0" hangingPunct="1">
        <a:lnSpc>
          <a:spcPct val="90000"/>
        </a:lnSpc>
        <a:spcBef>
          <a:spcPct val="0"/>
        </a:spcBef>
        <a:buNone/>
        <a:defRPr sz="6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1371600" rtl="0" eaLnBrk="1" latinLnBrk="0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sz="4200" kern="1200">
          <a:solidFill>
            <a:schemeClr val="tx1"/>
          </a:solidFill>
          <a:latin typeface="+mn-lt"/>
          <a:ea typeface="+mn-ea"/>
          <a:cs typeface="+mn-cs"/>
        </a:defRPr>
      </a:lvl1pPr>
      <a:lvl2pPr marL="1028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714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400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30861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7719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457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5143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829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2057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2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4290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114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486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0D5E707E-066D-0610-F990-BB40570919FD}"/>
              </a:ext>
            </a:extLst>
          </p:cNvPr>
          <p:cNvSpPr txBox="1">
            <a:spLocks/>
          </p:cNvSpPr>
          <p:nvPr/>
        </p:nvSpPr>
        <p:spPr>
          <a:xfrm>
            <a:off x="1191260" y="3466307"/>
            <a:ext cx="5290820" cy="1275026"/>
          </a:xfrm>
          <a:prstGeom prst="rect">
            <a:avLst/>
          </a:prstGeom>
        </p:spPr>
        <p:txBody>
          <a:bodyPr anchor="t"/>
          <a:lstStyle>
            <a:lvl1pPr algn="ctr" defTabSz="13716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9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00000"/>
              </a:lnSpc>
              <a:spcAft>
                <a:spcPts val="600"/>
              </a:spcAft>
            </a:pPr>
            <a:r>
              <a:rPr lang="en-US" sz="4000" dirty="0">
                <a:solidFill>
                  <a:srgbClr val="016FCF"/>
                </a:solidFill>
                <a:latin typeface="BentonSans Bold" panose="02000503000000020004" pitchFamily="2" charset="77"/>
              </a:rPr>
              <a:t>[INSERT BUSINESS</a:t>
            </a:r>
          </a:p>
          <a:p>
            <a:pPr algn="l">
              <a:lnSpc>
                <a:spcPct val="100000"/>
              </a:lnSpc>
              <a:spcAft>
                <a:spcPts val="600"/>
              </a:spcAft>
            </a:pPr>
            <a:r>
              <a:rPr lang="en-US" sz="4000" dirty="0">
                <a:solidFill>
                  <a:srgbClr val="016FCF"/>
                </a:solidFill>
                <a:latin typeface="BentonSans Bold" panose="02000503000000020004" pitchFamily="2" charset="77"/>
              </a:rPr>
              <a:t>NAME/LOGO HERE]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E64073F-EF0D-CC9E-1B0B-9D39EA5D82E2}"/>
              </a:ext>
            </a:extLst>
          </p:cNvPr>
          <p:cNvSpPr/>
          <p:nvPr/>
        </p:nvSpPr>
        <p:spPr>
          <a:xfrm>
            <a:off x="919213" y="3171433"/>
            <a:ext cx="5745747" cy="1919385"/>
          </a:xfrm>
          <a:prstGeom prst="rect">
            <a:avLst/>
          </a:prstGeom>
          <a:noFill/>
          <a:ln w="38100">
            <a:solidFill>
              <a:srgbClr val="00165A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761155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19842EF47FC7040A75951BBEF0EEF6A" ma:contentTypeVersion="20" ma:contentTypeDescription="Create a new document." ma:contentTypeScope="" ma:versionID="566e2f0d492e1fb42f6441ce0c5d5ee4">
  <xsd:schema xmlns:xsd="http://www.w3.org/2001/XMLSchema" xmlns:xs="http://www.w3.org/2001/XMLSchema" xmlns:p="http://schemas.microsoft.com/office/2006/metadata/properties" xmlns:ns2="86edeb2a-4c11-4c69-88fc-342b9bb2b858" xmlns:ns3="c221ac6b-bbe9-4b46-96d1-67f6ebdcad81" targetNamespace="http://schemas.microsoft.com/office/2006/metadata/properties" ma:root="true" ma:fieldsID="6c7ffb0bc0f6c5b3eac10c95ef2ac13d" ns2:_="" ns3:_="">
    <xsd:import namespace="86edeb2a-4c11-4c69-88fc-342b9bb2b858"/>
    <xsd:import namespace="c221ac6b-bbe9-4b46-96d1-67f6ebdcad8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Open_x0020_with_x0020_Seclor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lcf76f155ced4ddcb4097134ff3c332f" minOccurs="0"/>
                <xsd:element ref="ns3:TaxCatchAll" minOccurs="0"/>
                <xsd:element ref="ns2:MediaLengthInSeconds" minOccurs="0"/>
                <xsd:element ref="ns2:MediaServiceLocation" minOccurs="0"/>
                <xsd:element ref="ns2:MediaServiceObjectDetectorVersions" minOccurs="0"/>
                <xsd:element ref="ns2:MediaServiceSearchProperties" minOccurs="0"/>
                <xsd:element ref="ns2:McAfeeCASBTag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6edeb2a-4c11-4c69-88fc-342b9bb2b85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Open_x0020_with_x0020_Seclore" ma:index="15" nillable="true" ma:displayName="Open with Seclore" ma:hidden="true" ma:internalName="Open_x0020_with_x0020_Seclor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lcf76f155ced4ddcb4097134ff3c332f" ma:index="21" nillable="true" ma:taxonomy="true" ma:internalName="lcf76f155ced4ddcb4097134ff3c332f" ma:taxonomyFieldName="MediaServiceImageTags" ma:displayName="Image Tags" ma:readOnly="false" ma:fieldId="{5cf76f15-5ced-4ddc-b409-7134ff3c332f}" ma:taxonomyMulti="true" ma:sspId="6de466b6-51d3-4163-b644-6f4f28f1a60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LengthInSeconds" ma:index="23" nillable="true" ma:displayName="MediaLengthInSeconds" ma:hidden="true" ma:internalName="MediaLengthInSeconds" ma:readOnly="true">
      <xsd:simpleType>
        <xsd:restriction base="dms:Unknown"/>
      </xsd:simpleType>
    </xsd:element>
    <xsd:element name="MediaServiceLocation" ma:index="24" nillable="true" ma:displayName="Location" ma:indexed="true" ma:internalName="MediaServiceLocation" ma:readOnly="true">
      <xsd:simpleType>
        <xsd:restriction base="dms:Text"/>
      </xsd:simpleType>
    </xsd:element>
    <xsd:element name="MediaServiceObjectDetectorVersions" ma:index="25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6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cAfeeCASBTag" ma:index="27" nillable="true" ma:displayName="McAfeeCASBTag" ma:internalName="McAfeeCASBTag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221ac6b-bbe9-4b46-96d1-67f6ebdcad81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2" nillable="true" ma:displayName="Taxonomy Catch All Column" ma:hidden="true" ma:list="{045d8bc4-c48e-40ce-b82a-7f5a45c6ee16}" ma:internalName="TaxCatchAll" ma:showField="CatchAllData" ma:web="c221ac6b-bbe9-4b46-96d1-67f6ebdcad8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McAfeeCASBTag xmlns="86edeb2a-4c11-4c69-88fc-342b9bb2b858" xsi:nil="true"/>
    <lcf76f155ced4ddcb4097134ff3c332f xmlns="86edeb2a-4c11-4c69-88fc-342b9bb2b858">
      <Terms xmlns="http://schemas.microsoft.com/office/infopath/2007/PartnerControls"/>
    </lcf76f155ced4ddcb4097134ff3c332f>
    <Open_x0020_with_x0020_Seclore xmlns="86edeb2a-4c11-4c69-88fc-342b9bb2b858" xsi:nil="true"/>
    <TaxCatchAll xmlns="c221ac6b-bbe9-4b46-96d1-67f6ebdcad81" xsi:nil="true"/>
  </documentManagement>
</p:properties>
</file>

<file path=customXml/itemProps1.xml><?xml version="1.0" encoding="utf-8"?>
<ds:datastoreItem xmlns:ds="http://schemas.openxmlformats.org/officeDocument/2006/customXml" ds:itemID="{0513E051-B035-4833-9607-FCC4124B26DD}"/>
</file>

<file path=customXml/itemProps2.xml><?xml version="1.0" encoding="utf-8"?>
<ds:datastoreItem xmlns:ds="http://schemas.openxmlformats.org/officeDocument/2006/customXml" ds:itemID="{FE6A4666-2374-483B-9C0B-D5624F1E5DC7}"/>
</file>

<file path=customXml/itemProps3.xml><?xml version="1.0" encoding="utf-8"?>
<ds:datastoreItem xmlns:ds="http://schemas.openxmlformats.org/officeDocument/2006/customXml" ds:itemID="{7E58AF83-9C58-4E0F-8B90-F9CC6EAD0822}"/>
</file>

<file path=docMetadata/LabelInfo.xml><?xml version="1.0" encoding="utf-8"?>
<clbl:labelList xmlns:clbl="http://schemas.microsoft.com/office/2020/mipLabelMetadata">
  <clbl:label id="{8158f467-f592-4f68-b205-41e7c092277d}" enabled="1" method="Standard" siteId="{66295b3b-c4fd-41af-a077-c0ec2a40e369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</TotalTime>
  <Words>8</Words>
  <Application>Microsoft Macintosh PowerPoint</Application>
  <PresentationFormat>Custom</PresentationFormat>
  <Paragraphs>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BentonSans Bold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Ayanna Wright</dc:creator>
  <cp:lastModifiedBy>Ayanna Wright</cp:lastModifiedBy>
  <cp:revision>1</cp:revision>
  <dcterms:created xsi:type="dcterms:W3CDTF">2025-08-27T20:11:59Z</dcterms:created>
  <dcterms:modified xsi:type="dcterms:W3CDTF">2025-08-27T20:24:16Z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0x010100519842EF47FC7040A75951BBEF0EEF6A</vt:lpwstr>
  </property>
</Properties>
</file>